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9" r:id="rId4"/>
    <p:sldId id="290" r:id="rId5"/>
    <p:sldId id="292" r:id="rId6"/>
    <p:sldId id="293" r:id="rId7"/>
    <p:sldId id="274" r:id="rId8"/>
    <p:sldId id="288" r:id="rId9"/>
    <p:sldId id="287" r:id="rId10"/>
    <p:sldId id="291" r:id="rId11"/>
    <p:sldId id="283" r:id="rId12"/>
    <p:sldId id="284" r:id="rId13"/>
    <p:sldId id="285" r:id="rId14"/>
    <p:sldId id="277" r:id="rId15"/>
    <p:sldId id="278" r:id="rId16"/>
    <p:sldId id="286" r:id="rId17"/>
    <p:sldId id="280" r:id="rId18"/>
    <p:sldId id="276" r:id="rId19"/>
    <p:sldId id="269" r:id="rId20"/>
    <p:sldId id="271" r:id="rId21"/>
    <p:sldId id="258" r:id="rId22"/>
    <p:sldId id="267" r:id="rId23"/>
    <p:sldId id="279" r:id="rId24"/>
    <p:sldId id="281" r:id="rId25"/>
    <p:sldId id="257" r:id="rId26"/>
    <p:sldId id="260" r:id="rId27"/>
    <p:sldId id="259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8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2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3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9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3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7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9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6712-EE5A-40E2-B50A-D269AD97083D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1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ll.dcinside.com/board/lists/?id=extra_new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54764;&#49828;&#54032;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onsterzym.com/index.php?dispatch=community.list&amp;community_code=coac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sterzym.com/index.php?dispatch=community.list&amp;community_code=coac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9186" y="75660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FM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0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다이어트에 중요한 요소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https://brunch.co.kr/@khl9805/112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24" y="522144"/>
            <a:ext cx="5691794" cy="572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95" y="1438102"/>
            <a:ext cx="7581900" cy="51170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https://www.index.go.kr/unify/idx-info.do?idxCd=5068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운동에 관심을 갖는 인구의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6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https://www.mk.co.kr/news/business/view/2021/02/131092/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식단 시장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다이어트 식품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05" y="1604356"/>
            <a:ext cx="7015770" cy="49844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98406" y="1604356"/>
            <a:ext cx="4635646" cy="374017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0707" y="3503913"/>
            <a:ext cx="6817780" cy="685702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680186" y="485710"/>
            <a:ext cx="5017683" cy="5285892"/>
            <a:chOff x="2706226" y="1533114"/>
            <a:chExt cx="5017683" cy="52858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226" y="1533114"/>
              <a:ext cx="5017683" cy="528589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069771" y="4772875"/>
              <a:ext cx="4133462" cy="1807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논문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한국여성의 </a:t>
            </a:r>
            <a:r>
              <a:rPr lang="ko-KR" altLang="en-US" sz="1200" dirty="0"/>
              <a:t>다이어트 제품 유형별 사용현황 및 선호도에 관한 </a:t>
            </a:r>
            <a:r>
              <a:rPr lang="ko-KR" altLang="en-US" sz="1200" dirty="0" smtClean="0"/>
              <a:t>연구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저 </a:t>
            </a:r>
            <a:r>
              <a:rPr lang="ko-KR" altLang="en-US" sz="1200" dirty="0" err="1" smtClean="0"/>
              <a:t>정근영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식단 시장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다이어트 식품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성장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9091" y="2111433"/>
            <a:ext cx="5137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다이어트 시장은 그 의의와 목적까지 성장하여 </a:t>
            </a:r>
            <a:endParaRPr lang="en-US" altLang="ko-KR" dirty="0" smtClean="0"/>
          </a:p>
          <a:p>
            <a:r>
              <a:rPr lang="ko-KR" altLang="en-US" dirty="0" smtClean="0"/>
              <a:t>이제는 무조건적으로 비만을 제어하고 체중을 감량하는 것이 아니라 건강과 외면의 아름다움까지 포함하는 시장으로 성장하였다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968538" y="2169622"/>
            <a:ext cx="1155469" cy="1555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88720" y="3233651"/>
            <a:ext cx="5855011" cy="2299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커뮤니티의 변질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://gall.dcinside.com/board/lists/?</a:t>
            </a:r>
            <a:r>
              <a:rPr lang="en-US" altLang="ko-KR" sz="1200" dirty="0" smtClean="0">
                <a:hlinkClick r:id="rId2"/>
              </a:rPr>
              <a:t>id=extra_new1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디시인사이드 </a:t>
            </a:r>
            <a:r>
              <a:rPr lang="ko-KR" altLang="en-US" sz="1200" dirty="0" err="1" smtClean="0"/>
              <a:t>헬스겔러리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3" y="1828802"/>
            <a:ext cx="11583994" cy="46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분류 필요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15311"/>
          <a:stretch/>
        </p:blipFill>
        <p:spPr>
          <a:xfrm>
            <a:off x="2773334" y="1813180"/>
            <a:ext cx="5974449" cy="4775639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3"/>
              </a:rPr>
              <a:t>http://www.xn--9t4bi41ay7b.com</a:t>
            </a:r>
            <a:r>
              <a:rPr lang="en-US" altLang="ko-KR" sz="1200" dirty="0" smtClean="0">
                <a:hlinkClick r:id="rId3"/>
              </a:rPr>
              <a:t>/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헬스판</a:t>
            </a:r>
            <a:r>
              <a:rPr lang="en-US" altLang="ko-KR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63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분류 필요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2"/>
              </a:rPr>
              <a:t>https://www.monsterzym.com/index.php?dispatch=community.list&amp;community_code=coach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몬스터짐</a:t>
            </a:r>
            <a:r>
              <a:rPr lang="en-US" altLang="ko-KR" sz="1200" dirty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281" y="1724307"/>
            <a:ext cx="6251690" cy="47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낮은 </a:t>
            </a:r>
            <a:r>
              <a:rPr lang="ko-KR" altLang="en-US" dirty="0" err="1" smtClean="0"/>
              <a:t>가독성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1775381"/>
            <a:ext cx="4972397" cy="4630188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www.monsterzym.com/index.php?dispatch=community.list&amp;community_code=coach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몬스터짐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116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000" dirty="0" smtClean="0"/>
              <a:t>프로젝트 업무 분석 보고서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014153" y="1690688"/>
            <a:ext cx="9975272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개발 팀 이름 </a:t>
            </a:r>
            <a:r>
              <a:rPr lang="en-US" altLang="ko-KR" dirty="0" smtClean="0"/>
              <a:t>: FM</a:t>
            </a:r>
          </a:p>
          <a:p>
            <a:endParaRPr lang="en-US" altLang="ko-KR" sz="1000" dirty="0" smtClean="0"/>
          </a:p>
          <a:p>
            <a:r>
              <a:rPr lang="ko-KR" altLang="en-US" dirty="0" smtClean="0"/>
              <a:t>⊙ 개발 분야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⊙ 팀 구성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조장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김태훈</a:t>
            </a:r>
            <a:endParaRPr lang="en-US" altLang="ko-KR" dirty="0" smtClean="0"/>
          </a:p>
          <a:p>
            <a:endParaRPr lang="en-US" altLang="ko-KR" sz="500" dirty="0" smtClean="0"/>
          </a:p>
          <a:p>
            <a:r>
              <a:rPr lang="ko-KR" altLang="en-US" dirty="0" smtClean="0"/>
              <a:t>조원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안병규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남기형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⊙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회원가입페이지를 통해 연동된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정보를 전송할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배너 클릭 시 페이지 이동을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판매 웹 페이지에 식단 판매 물품을 등록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장바구니 기능을 이용해 원하는 물품을 임시로 저장할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주문 및 주문취소를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재고를 변화시킬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5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04917"/>
              </p:ext>
            </p:extLst>
          </p:nvPr>
        </p:nvGraphicFramePr>
        <p:xfrm>
          <a:off x="361142" y="237528"/>
          <a:ext cx="11575935" cy="29628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15187">
                  <a:extLst>
                    <a:ext uri="{9D8B030D-6E8A-4147-A177-3AD203B41FA5}">
                      <a16:colId xmlns:a16="http://schemas.microsoft.com/office/drawing/2014/main" val="137541080"/>
                    </a:ext>
                  </a:extLst>
                </a:gridCol>
                <a:gridCol w="2315187">
                  <a:extLst>
                    <a:ext uri="{9D8B030D-6E8A-4147-A177-3AD203B41FA5}">
                      <a16:colId xmlns:a16="http://schemas.microsoft.com/office/drawing/2014/main" val="3489235509"/>
                    </a:ext>
                  </a:extLst>
                </a:gridCol>
                <a:gridCol w="4036106">
                  <a:extLst>
                    <a:ext uri="{9D8B030D-6E8A-4147-A177-3AD203B41FA5}">
                      <a16:colId xmlns:a16="http://schemas.microsoft.com/office/drawing/2014/main" val="389771637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3618895906"/>
                    </a:ext>
                  </a:extLst>
                </a:gridCol>
                <a:gridCol w="1221972">
                  <a:extLst>
                    <a:ext uri="{9D8B030D-6E8A-4147-A177-3AD203B41FA5}">
                      <a16:colId xmlns:a16="http://schemas.microsoft.com/office/drawing/2014/main" val="1861018881"/>
                    </a:ext>
                  </a:extLst>
                </a:gridCol>
              </a:tblGrid>
              <a:tr h="37035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프로젝트 기획서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48014"/>
                  </a:ext>
                </a:extLst>
              </a:tr>
              <a:tr h="37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과정명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AWS </a:t>
                      </a:r>
                      <a:r>
                        <a:rPr lang="ko-KR" altLang="en-US" dirty="0" err="1" smtClean="0"/>
                        <a:t>풀스택</a:t>
                      </a:r>
                      <a:r>
                        <a:rPr lang="ko-KR" altLang="en-US" dirty="0" smtClean="0"/>
                        <a:t> 과정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지도강사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박성욱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54778"/>
                  </a:ext>
                </a:extLst>
              </a:tr>
              <a:tr h="37035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ysClr val="windowText" lastClr="000000"/>
                          </a:solidFill>
                        </a:rPr>
                        <a:t>참여인원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709102"/>
                  </a:ext>
                </a:extLst>
              </a:tr>
              <a:tr h="37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팀명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350408"/>
                  </a:ext>
                </a:extLst>
              </a:tr>
              <a:tr h="37035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 구성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담당업무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7908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남기형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서기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err="1" smtClean="0"/>
                        <a:t>깃허브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주관리자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회의록 정리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02049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안병규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자료수집 주 담당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회의록 작성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97620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김태훈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Ppt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 주 담당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158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50574"/>
              </p:ext>
            </p:extLst>
          </p:nvPr>
        </p:nvGraphicFramePr>
        <p:xfrm>
          <a:off x="361142" y="3449011"/>
          <a:ext cx="11575934" cy="317623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11418">
                  <a:extLst>
                    <a:ext uri="{9D8B030D-6E8A-4147-A177-3AD203B41FA5}">
                      <a16:colId xmlns:a16="http://schemas.microsoft.com/office/drawing/2014/main" val="137541080"/>
                    </a:ext>
                  </a:extLst>
                </a:gridCol>
                <a:gridCol w="1930261">
                  <a:extLst>
                    <a:ext uri="{9D8B030D-6E8A-4147-A177-3AD203B41FA5}">
                      <a16:colId xmlns:a16="http://schemas.microsoft.com/office/drawing/2014/main" val="3489235509"/>
                    </a:ext>
                  </a:extLst>
                </a:gridCol>
                <a:gridCol w="1205709">
                  <a:extLst>
                    <a:ext uri="{9D8B030D-6E8A-4147-A177-3AD203B41FA5}">
                      <a16:colId xmlns:a16="http://schemas.microsoft.com/office/drawing/2014/main" val="389771637"/>
                    </a:ext>
                  </a:extLst>
                </a:gridCol>
                <a:gridCol w="3014273">
                  <a:extLst>
                    <a:ext uri="{9D8B030D-6E8A-4147-A177-3AD203B41FA5}">
                      <a16:colId xmlns:a16="http://schemas.microsoft.com/office/drawing/2014/main" val="2194157209"/>
                    </a:ext>
                  </a:extLst>
                </a:gridCol>
                <a:gridCol w="3014273">
                  <a:extLst>
                    <a:ext uri="{9D8B030D-6E8A-4147-A177-3AD203B41FA5}">
                      <a16:colId xmlns:a16="http://schemas.microsoft.com/office/drawing/2014/main" val="3014977347"/>
                    </a:ext>
                  </a:extLst>
                </a:gridCol>
              </a:tblGrid>
              <a:tr h="39702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프로젝트 개요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48014"/>
                  </a:ext>
                </a:extLst>
              </a:tr>
              <a:tr h="39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다이어트 식단 판매 웹 페이지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54778"/>
                  </a:ext>
                </a:extLst>
              </a:tr>
              <a:tr h="39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관련 분야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Healthcare Food Sales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개발기간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2022.08.26 ~ 2022.12.01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09102"/>
                  </a:ext>
                </a:extLst>
              </a:tr>
              <a:tr h="39702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개발환경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운영체제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7908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Oracle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02049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사용기술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Java, HTML, CSS, </a:t>
                      </a:r>
                      <a:r>
                        <a:rPr lang="en-US" altLang="ko-KR" dirty="0" err="1" smtClean="0"/>
                        <a:t>Javascript</a:t>
                      </a:r>
                      <a:r>
                        <a:rPr lang="en-US" altLang="ko-KR" dirty="0" smtClean="0"/>
                        <a:t>, Spring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97620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개발도구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Eclipse Installer 2021‑12 Release , Apache</a:t>
                      </a:r>
                      <a:r>
                        <a:rPr lang="en-US" altLang="ko-KR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Tomcat 8.0.9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1581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Oracle Database 11g Express Edition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50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팀 소개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err="1" smtClean="0"/>
              <a:t>팀이름</a:t>
            </a:r>
            <a:r>
              <a:rPr lang="ko-KR" altLang="en-US" sz="1400" dirty="0" smtClean="0"/>
              <a:t> 소개</a:t>
            </a:r>
            <a:endParaRPr lang="en-US" altLang="ko-KR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팀원 소개</a:t>
            </a:r>
            <a:endParaRPr lang="en-US" altLang="ko-KR" sz="1400" dirty="0" smtClean="0"/>
          </a:p>
          <a:p>
            <a:r>
              <a:rPr lang="ko-KR" altLang="en-US" sz="1800" dirty="0" smtClean="0"/>
              <a:t>프로젝트 배경</a:t>
            </a:r>
            <a:endParaRPr lang="en-US" altLang="ko-KR" sz="1800" dirty="0" smtClean="0"/>
          </a:p>
          <a:p>
            <a:r>
              <a:rPr lang="ko-KR" altLang="en-US" sz="1800" dirty="0" smtClean="0"/>
              <a:t>프로젝트 </a:t>
            </a:r>
            <a:r>
              <a:rPr lang="ko-KR" altLang="en-US" sz="1800" dirty="0"/>
              <a:t>업무 분석 </a:t>
            </a:r>
            <a:r>
              <a:rPr lang="ko-KR" altLang="en-US" sz="1800" dirty="0" smtClean="0"/>
              <a:t>보고서</a:t>
            </a:r>
            <a:endParaRPr lang="en-US" altLang="ko-KR" sz="1800" dirty="0" smtClean="0"/>
          </a:p>
          <a:p>
            <a:r>
              <a:rPr lang="ko-KR" altLang="en-US" sz="1800" dirty="0" smtClean="0"/>
              <a:t>프로젝트 기획서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9944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99" y="2834641"/>
            <a:ext cx="2543175" cy="1800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72" y="4758406"/>
            <a:ext cx="3580274" cy="1989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" y="135359"/>
            <a:ext cx="3910307" cy="2608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" y="3196591"/>
            <a:ext cx="4762500" cy="2876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03" y="245594"/>
            <a:ext cx="4725006" cy="2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3" y="1612669"/>
            <a:ext cx="9917083" cy="48130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8444" y="656071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65" y="2560320"/>
            <a:ext cx="10124901" cy="2236123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478444" y="1046769"/>
            <a:ext cx="86821" cy="1513552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4918" y="4434840"/>
            <a:ext cx="1583577" cy="241069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6658495" y="1329718"/>
            <a:ext cx="1217816" cy="3105121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876311" y="939019"/>
            <a:ext cx="2822171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배너 목록 넘김 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8490" y="6464128"/>
            <a:ext cx="1214351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https://www.meatfriends.co.kr/main/index.do?ref=searchAD&amp;utm_campaign=searchAD&amp;utm_source=google.com&amp;utm_medium=cpc&amp;gclid=EAIaIQobChMI_vOdt_mQ-gIVX9xMAh17LQP_EAAYASAAEgJEQfD_BwE</a:t>
            </a:r>
          </a:p>
        </p:txBody>
      </p:sp>
    </p:spTree>
    <p:extLst>
      <p:ext uri="{BB962C8B-B14F-4D97-AF65-F5344CB8AC3E}">
        <p14:creationId xmlns:p14="http://schemas.microsoft.com/office/powerpoint/2010/main" val="12231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42" y="2391977"/>
            <a:ext cx="3071260" cy="43787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13" y="2385751"/>
            <a:ext cx="3055000" cy="43558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7113" y="556953"/>
            <a:ext cx="7971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 배너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여의 운동 전 후 사진을 변화과정을 보여주는 애니메이션 효과를</a:t>
            </a:r>
            <a:endParaRPr lang="en-US" altLang="ko-KR" dirty="0" smtClean="0"/>
          </a:p>
          <a:p>
            <a:r>
              <a:rPr lang="ko-KR" altLang="en-US" dirty="0" smtClean="0"/>
              <a:t>보여주고 클릭 시 상세 페이지로의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62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9" y="803603"/>
            <a:ext cx="8194041" cy="60543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61020" y="803604"/>
            <a:ext cx="365760" cy="395889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8526780" y="803603"/>
            <a:ext cx="1120140" cy="1375717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46920" y="2179320"/>
            <a:ext cx="201987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메뉴에 대한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52" y="332508"/>
            <a:ext cx="11069351" cy="62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1928552"/>
            <a:ext cx="11485033" cy="4721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072" y="2984269"/>
            <a:ext cx="4314306" cy="241069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4072" y="3266583"/>
            <a:ext cx="11406524" cy="3499977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295563" y="1579418"/>
            <a:ext cx="78509" cy="1404851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5563" y="1213658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및 개인정보 페이지 메뉴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11179695" y="901931"/>
            <a:ext cx="600901" cy="2323407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052887" y="511233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제품 상세 페이지 분류방법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2" y="2402379"/>
            <a:ext cx="10490662" cy="43459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1520" y="1213658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제품 상세페이지에 대한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5962" y="2402379"/>
            <a:ext cx="10490662" cy="4405745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731520" y="1604356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658389"/>
            <a:ext cx="10999179" cy="51349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3510" y="1683327"/>
            <a:ext cx="10999178" cy="706582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764" y="494606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 목차 나열 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98764" y="885304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6" y="2371681"/>
            <a:ext cx="11822990" cy="42562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4382" y="2403357"/>
            <a:ext cx="11822990" cy="4191347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252" y="1214635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</a:t>
            </a:r>
            <a:r>
              <a:rPr lang="en-US" altLang="ko-KR" dirty="0" smtClean="0">
                <a:solidFill>
                  <a:schemeClr val="tx1"/>
                </a:solidFill>
              </a:rPr>
              <a:t>Copy Right </a:t>
            </a:r>
            <a:r>
              <a:rPr lang="ko-KR" altLang="en-US" dirty="0" smtClean="0">
                <a:solidFill>
                  <a:schemeClr val="tx1"/>
                </a:solidFill>
              </a:rPr>
              <a:t>페이지 작성 예시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33252" y="1605333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팀명</a:t>
            </a:r>
            <a:r>
              <a:rPr lang="ko-KR" altLang="en-US" dirty="0" smtClean="0"/>
              <a:t> 후보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: FM -&gt; </a:t>
            </a:r>
            <a:r>
              <a:rPr lang="ko-KR" altLang="en-US" dirty="0" smtClean="0"/>
              <a:t>당첨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팀명</a:t>
            </a:r>
            <a:r>
              <a:rPr lang="ko-KR" altLang="en-US" dirty="0" smtClean="0"/>
              <a:t> 후보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 err="1" smtClean="0"/>
              <a:t>살살해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살빼기살빼기해보자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ko-KR" altLang="en-US" dirty="0" smtClean="0"/>
              <a:t>후보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MENU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ko-KR" altLang="en-US" dirty="0" smtClean="0"/>
              <a:t>후보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SIZE</a:t>
            </a:r>
          </a:p>
          <a:p>
            <a:r>
              <a:rPr lang="en-US" altLang="ko-KR" dirty="0"/>
              <a:t> </a:t>
            </a:r>
            <a:r>
              <a:rPr lang="ko-KR" altLang="en-US" dirty="0" err="1" smtClean="0"/>
              <a:t>팀명</a:t>
            </a:r>
            <a:r>
              <a:rPr lang="ko-KR" altLang="en-US" dirty="0" smtClean="0"/>
              <a:t> 후보</a:t>
            </a:r>
            <a:r>
              <a:rPr lang="en-US" altLang="ko-KR" dirty="0" smtClean="0"/>
              <a:t>5 : </a:t>
            </a:r>
            <a:r>
              <a:rPr lang="ko-KR" altLang="en-US" dirty="0" err="1" smtClean="0"/>
              <a:t>이다해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이젠다이어트해보자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팀 소개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 명 후보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5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FM : Fit make</a:t>
            </a:r>
          </a:p>
          <a:p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팀 소개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 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2481401"/>
            <a:ext cx="53625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팀 소개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 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07" y="399011"/>
            <a:ext cx="4505299" cy="3424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866" t="9813" r="51536" b="41529"/>
          <a:stretch/>
        </p:blipFill>
        <p:spPr>
          <a:xfrm>
            <a:off x="1039091" y="1824643"/>
            <a:ext cx="5037156" cy="39984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91226" y="712524"/>
            <a:ext cx="2068657" cy="1689854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>
            <a:stCxn id="6" idx="2"/>
          </p:cNvCxnSpPr>
          <p:nvPr/>
        </p:nvCxnSpPr>
        <p:spPr>
          <a:xfrm flipV="1">
            <a:off x="4156364" y="712524"/>
            <a:ext cx="3234862" cy="820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076247" y="2402378"/>
            <a:ext cx="1314979" cy="3341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논문 </a:t>
            </a:r>
            <a:r>
              <a:rPr lang="en-US" altLang="ko-KR" sz="1200" dirty="0"/>
              <a:t>[</a:t>
            </a:r>
            <a:r>
              <a:rPr lang="en-US" altLang="ko-KR" sz="1200" dirty="0" smtClean="0"/>
              <a:t>Technical Fitting Management] </a:t>
            </a:r>
            <a:r>
              <a:rPr lang="ko-KR" altLang="en-US" sz="1200" dirty="0" smtClean="0"/>
              <a:t>저 윤미경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676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https://www.index.go.kr/potal/main/EachDtlPageDetail.do?idx_cd=2705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비만 유병률 추이</a:t>
            </a:r>
            <a:r>
              <a:rPr lang="en-US" altLang="ko-KR" dirty="0" smtClean="0"/>
              <a:t>(BMI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27" y="1447454"/>
            <a:ext cx="6375862" cy="46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42" y="502256"/>
            <a:ext cx="5659756" cy="59276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높아지는 만성질환 유병률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http://www.cdpnews.co.kr/renewal/cdpnews_read.asp?menuID=3&amp;idx=35832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03742" y="549797"/>
            <a:ext cx="4545851" cy="624779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37" y="349135"/>
            <a:ext cx="5679407" cy="58649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다이어트에 관심을 갖는 인구의 증가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https</a:t>
            </a:r>
            <a:r>
              <a:rPr lang="en-US" altLang="ko-KR" sz="1200" dirty="0"/>
              <a:t>://magazine.hankyung.com/job-joy/article/202003020003b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84337" y="720334"/>
            <a:ext cx="5371838" cy="51539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79" y="575278"/>
            <a:ext cx="5538354" cy="55345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다이어트에 중요한 요소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https://www.etnews.com/20140811000116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01079" y="611835"/>
            <a:ext cx="4665386" cy="793016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1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501</Words>
  <Application>Microsoft Office PowerPoint</Application>
  <PresentationFormat>와이드스크린</PresentationFormat>
  <Paragraphs>123</Paragraphs>
  <Slides>28</Slides>
  <Notes>0</Notes>
  <HiddenSlides>14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FM</vt:lpstr>
      <vt:lpstr>목차</vt:lpstr>
      <vt:lpstr>팀 소개</vt:lpstr>
      <vt:lpstr>팀 소개</vt:lpstr>
      <vt:lpstr>팀 소개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업무 분석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조졌조</dc:title>
  <dc:creator>EZEN-130</dc:creator>
  <cp:lastModifiedBy>EZEN-132</cp:lastModifiedBy>
  <cp:revision>116</cp:revision>
  <dcterms:created xsi:type="dcterms:W3CDTF">2022-09-02T05:56:44Z</dcterms:created>
  <dcterms:modified xsi:type="dcterms:W3CDTF">2022-10-27T04:46:33Z</dcterms:modified>
</cp:coreProperties>
</file>